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rimson Pro Semi Bold" pitchFamily="2" charset="0"/>
      <p:regular r:id="rId9"/>
    </p:embeddedFont>
    <p:embeddedFont>
      <p:font typeface="Heebo" pitchFamily="2" charset="-79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font" Target="fonts/font2.fntdata" /><Relationship Id="rId4" Type="http://schemas.openxmlformats.org/officeDocument/2006/relationships/slide" Target="slides/slide3.xml" /><Relationship Id="rId9" Type="http://schemas.openxmlformats.org/officeDocument/2006/relationships/font" Target="fonts/font1.fntdata" /><Relationship Id="rId14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BD42E-0EBC-9B40-BD47-EF312852CD91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B860B-5AA6-5848-B213-35140867D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6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 /><Relationship Id="rId3" Type="http://schemas.openxmlformats.org/officeDocument/2006/relationships/image" Target="../media/image3.png" /><Relationship Id="rId7" Type="http://schemas.openxmlformats.org/officeDocument/2006/relationships/image" Target="../media/image7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6.svg" /><Relationship Id="rId5" Type="http://schemas.openxmlformats.org/officeDocument/2006/relationships/image" Target="../media/image5.png" /><Relationship Id="rId4" Type="http://schemas.openxmlformats.org/officeDocument/2006/relationships/image" Target="../media/image4.sv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11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4" Type="http://schemas.openxmlformats.org/officeDocument/2006/relationships/hyperlink" Target="https://github.com/iifraaltaf-ctrl/Fraud-Detection-Group-11" TargetMode="Externa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7264"/>
            <a:ext cx="65933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Credit Card Fraud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76769"/>
            <a:ext cx="3363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Artificial Intelligence Project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712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Group Number: 11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893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Presented by: Manal (2253), Saba Zulfiqar (2251), Ifra (2235)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5758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Overview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578185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578185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8354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32589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Detect fraudulent credit card transactions using classification models.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578185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578185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8354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32589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Improve financial security by identifying fraud patterns in transaction data.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578185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578185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8354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Problem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32589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imbalance makes it difficult to detect rare fraud cases among normal transactions.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588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Methodology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336488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3563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375035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4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Dataset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96097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Credit Card Fraud Dataset from Kaggle.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336488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3563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375035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44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Tools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96097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Python, Pandas, Scikit-learn, and Matplotlib.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336488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3563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375035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44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Models Used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96097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Logistic Regression and Random Forest Classifier.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5637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Model Results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590330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Logistic Regression Performance: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52580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Recall: 0.75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(Caught 75% of fraud cases).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33090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Accuracy: 97%.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3590330"/>
            <a:ext cx="34029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Random Forest Performance: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417147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Recall: 0.00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(Failed to identify fraud cases).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97657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Accuracy: 98%.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588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Conclusion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36488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4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Final Model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96097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Logistic Regression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was selected for its superior fraud detection capability.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336488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44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496097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 fraud detection, </a:t>
            </a:r>
            <a:r>
              <a:rPr lang="en-US" sz="175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 Recall is prioritized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over overall Accuracy to ensure fraudulent activities are not missed.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9571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Deliverables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80285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GitHub Repository:   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4"/>
              </a:rPr>
              <a:t>https://github.com/iifraaltaf-ctrl/Fraud-Detection-Group-11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0795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Contents: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Source Code (.ipynb), Project Documentation (PDF), and Result Screenshots.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Ifra Altaf</cp:lastModifiedBy>
  <cp:revision>5</cp:revision>
  <dcterms:created xsi:type="dcterms:W3CDTF">2026-01-15T15:34:07Z</dcterms:created>
  <dcterms:modified xsi:type="dcterms:W3CDTF">2026-01-15T15:50:21Z</dcterms:modified>
</cp:coreProperties>
</file>